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Crimson Pro"/>
      <p:regular r:id="rId16"/>
    </p:embeddedFont>
    <p:embeddedFont>
      <p:font typeface="Crimson Pro"/>
      <p:regular r:id="rId17"/>
    </p:embeddedFont>
    <p:embeddedFont>
      <p:font typeface="Crimson Pro"/>
      <p:regular r:id="rId18"/>
    </p:embeddedFont>
    <p:embeddedFont>
      <p:font typeface="Crimson Pro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5535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STUDENT DATABASE MANAGEMENT SYSTEM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7003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presentation provides an overview of a Student Database Management System developed by the team of [THOUFEEQ-231801182], [UDHAYANIDHI-231801186], and [VIDHURSH KUMAR-231801186].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424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43163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407110"/>
            <a:ext cx="480822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VIDHURSH KUMAR V 231801186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Abstract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is built using the Python programming language, known for its simplicity and versatility.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MongoDB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database component utilizes MongoDB, a popular NoSQL database, to handle the student data efficiently.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Java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Java is used for the backend processes and integration, providing a robust and scalable foundation.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092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Survey of Technologies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33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5242" y="5298400"/>
            <a:ext cx="12727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Software Description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70380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encompasses features for student registration, course management, grade tracking, and reporting.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2133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85316" y="5298400"/>
            <a:ext cx="17347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213390"/>
            <a:ext cx="30066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Programming Languages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703808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core languages used are SQL for database queries and Python for application logic.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2133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12179" y="5298400"/>
            <a:ext cx="16621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703808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MongoDB is integrated to provide a flexible and scalable data storage solution.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8679"/>
            <a:ext cx="68402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Student Database Mind Map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40268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70253" y="2247781"/>
            <a:ext cx="12727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Student Registration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Allows students to create accounts and manage their personal information.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47155" y="4144447"/>
            <a:ext cx="17347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Course Enrollment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students to enroll in courses and view their schedules.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19601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0846" y="6041112"/>
            <a:ext cx="16621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Grade Tracking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a centralized platform to record and track student grades and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848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Languages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33763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668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SQL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158615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Structured Query Language is used for database management and data manipulation.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433763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668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158615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Python programming language is utilized for the application logic and backend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920" y="727472"/>
            <a:ext cx="5225891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SQL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920" y="1694140"/>
            <a:ext cx="522565" cy="52256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17920" y="2425660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Database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17920" y="2877622"/>
            <a:ext cx="76809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Utilizes SQL for managing the relational database that stores student data.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3839170"/>
            <a:ext cx="522565" cy="52256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17920" y="4570690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Queries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6217920" y="5022652"/>
            <a:ext cx="76809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Employs SQL queries for efficient data retrieval, insertion, and manipulation.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5984200"/>
            <a:ext cx="522565" cy="52256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17920" y="6715720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Schema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17920" y="7167682"/>
            <a:ext cx="76809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Defines the structure and relationships of the student database tables.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Python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Application Logic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is used to implement the core functionality of the student management system.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Processing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scripts handle data manipulation, analysis, and report generation.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enables seamless integration with the MongoDB database and other system components.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33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52311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86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Robust Solution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977164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student database management system provides a comprehensive and reliable solution for educational institutions.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252311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486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Scalable and Flexible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977164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system's modular design and use of cutting-edge technologies ensure scalability and adaptability to future needs.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143" y="3330297"/>
            <a:ext cx="5458420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Thank You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43" y="4340066"/>
            <a:ext cx="4367332" cy="8733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2385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Collaboration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82385" y="6012894"/>
            <a:ext cx="3930848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project was a collaborative effort between the team members, demonstrating strong teamwork and dedication.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475" y="4340066"/>
            <a:ext cx="4367332" cy="8733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9716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Innovation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349716" y="6012894"/>
            <a:ext cx="3930848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incorporates innovative approaches and leverages the latest technologies to enhance student data management.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806" y="4340066"/>
            <a:ext cx="4367332" cy="8733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048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Future Prospects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7048" y="6012894"/>
            <a:ext cx="3930848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is poised to make a significant impact on the educational landscape, benefiting students and institutions alike.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2024-10-08T01:14:31Z</dcterms:created>
  <dcterms:modified xsi:type="dcterms:W3CDTF">2024-10-08T01:14:31Z</dcterms:modified>
</cp:coreProperties>
</file>